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5" r:id="rId2"/>
    <p:sldId id="261" r:id="rId3"/>
    <p:sldId id="266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2021/7/22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365" y="1270202"/>
            <a:ext cx="6503843" cy="325192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162064" y="391496"/>
            <a:ext cx="297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Cable routing </a:t>
            </a:r>
            <a:r>
              <a:rPr lang="en-US" altLang="zh-CN" sz="2000" dirty="0" smtClean="0"/>
              <a:t>of FFC </a:t>
            </a:r>
            <a:r>
              <a:rPr lang="en-US" altLang="zh-CN" sz="2000" dirty="0" smtClean="0"/>
              <a:t>cable</a:t>
            </a:r>
            <a:endParaRPr lang="zh-TW" altLang="en-US" sz="2000" dirty="0"/>
          </a:p>
        </p:txBody>
      </p:sp>
      <p:cxnSp>
        <p:nvCxnSpPr>
          <p:cNvPr id="5" name="直線單箭頭接點 4"/>
          <p:cNvCxnSpPr/>
          <p:nvPr/>
        </p:nvCxnSpPr>
        <p:spPr>
          <a:xfrm flipH="1">
            <a:off x="3524597" y="2019992"/>
            <a:ext cx="24938" cy="1030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2635134" y="1712215"/>
            <a:ext cx="1828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FFC cable side LED left</a:t>
            </a:r>
            <a:endParaRPr lang="zh-TW" altLang="en-US" sz="1400" dirty="0"/>
          </a:p>
        </p:txBody>
      </p:sp>
      <p:cxnSp>
        <p:nvCxnSpPr>
          <p:cNvPr id="7" name="直線單箭頭接點 6"/>
          <p:cNvCxnSpPr/>
          <p:nvPr/>
        </p:nvCxnSpPr>
        <p:spPr>
          <a:xfrm>
            <a:off x="5769034" y="1712215"/>
            <a:ext cx="173182" cy="7953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027816" y="1404438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FFC cable MIC</a:t>
            </a:r>
            <a:endParaRPr lang="zh-TW" altLang="en-US" sz="1400" dirty="0"/>
          </a:p>
        </p:txBody>
      </p:sp>
      <p:cxnSp>
        <p:nvCxnSpPr>
          <p:cNvPr id="12" name="直線單箭頭接點 11"/>
          <p:cNvCxnSpPr>
            <a:stCxn id="13" idx="0"/>
          </p:cNvCxnSpPr>
          <p:nvPr/>
        </p:nvCxnSpPr>
        <p:spPr>
          <a:xfrm flipH="1" flipV="1">
            <a:off x="6026728" y="3516284"/>
            <a:ext cx="119843" cy="10058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5526580" y="4522124"/>
            <a:ext cx="123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FFC cable LED</a:t>
            </a:r>
            <a:endParaRPr lang="zh-TW" altLang="en-US" sz="1400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6890386" y="1622329"/>
            <a:ext cx="274288" cy="1029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423455" y="1314552"/>
            <a:ext cx="149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FFC cable button</a:t>
            </a:r>
            <a:endParaRPr lang="zh-TW" altLang="en-US" sz="1400" dirty="0"/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7539298" y="3225338"/>
            <a:ext cx="546910" cy="9521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7202287" y="4177511"/>
            <a:ext cx="1902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FFC cable side LED right</a:t>
            </a:r>
            <a:endParaRPr lang="zh-TW" altLang="en-US" sz="14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3373033" y="5527964"/>
            <a:ext cx="5427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We change the cable routing for EMI issues, just like the picture above.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07187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518" y="1806045"/>
            <a:ext cx="2525900" cy="177469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71" y="1806441"/>
            <a:ext cx="2337953" cy="1774295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29672" y="3745070"/>
            <a:ext cx="308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MIC FFC Cable </a:t>
            </a:r>
            <a:r>
              <a:rPr lang="en-US" altLang="zh-CN" sz="1400" dirty="0" smtClean="0"/>
              <a:t>routing with </a:t>
            </a:r>
            <a:r>
              <a:rPr lang="en-US" altLang="zh-TW" sz="1400" dirty="0"/>
              <a:t>Ferrite </a:t>
            </a:r>
            <a:r>
              <a:rPr lang="en-US" altLang="zh-TW" sz="1400" dirty="0" smtClean="0"/>
              <a:t>Core</a:t>
            </a:r>
            <a:r>
              <a:rPr lang="en-US" altLang="zh-CN" sz="1400" dirty="0" smtClean="0"/>
              <a:t> </a:t>
            </a:r>
            <a:endParaRPr lang="zh-TW" altLang="en-US" sz="1400" dirty="0"/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1302228" y="2920262"/>
            <a:ext cx="442684" cy="78139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329671" y="246074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/>
              <a:t>Sponge_Ferrite</a:t>
            </a:r>
            <a:r>
              <a:rPr lang="en-US" altLang="zh-TW" dirty="0"/>
              <a:t> Core </a:t>
            </a:r>
            <a:r>
              <a:rPr lang="en-US" altLang="zh-TW" dirty="0" smtClean="0"/>
              <a:t>(</a:t>
            </a:r>
            <a:r>
              <a:rPr lang="en-US" altLang="zh-TW" dirty="0"/>
              <a:t>MIC FFC cable) 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72" y="697339"/>
            <a:ext cx="11591395" cy="101302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843" y="1806045"/>
            <a:ext cx="1683588" cy="17755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433" y="1806045"/>
            <a:ext cx="2335877" cy="1774691"/>
          </a:xfrm>
          <a:prstGeom prst="rect">
            <a:avLst/>
          </a:prstGeom>
        </p:spPr>
      </p:pic>
      <p:sp>
        <p:nvSpPr>
          <p:cNvPr id="9" name="向右箭號 8"/>
          <p:cNvSpPr/>
          <p:nvPr/>
        </p:nvSpPr>
        <p:spPr>
          <a:xfrm>
            <a:off x="2801389" y="2529565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 flipH="1" flipV="1">
            <a:off x="4290660" y="3069496"/>
            <a:ext cx="465512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V="1">
            <a:off x="4969533" y="3069496"/>
            <a:ext cx="543097" cy="67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4217215" y="3744674"/>
            <a:ext cx="1676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err="1"/>
              <a:t>Sponge_Ferrite</a:t>
            </a:r>
            <a:r>
              <a:rPr lang="en-US" altLang="zh-TW" sz="1400" dirty="0"/>
              <a:t> Core</a:t>
            </a:r>
            <a:endParaRPr lang="zh-TW" altLang="en-US" sz="1400" dirty="0"/>
          </a:p>
        </p:txBody>
      </p:sp>
      <p:sp>
        <p:nvSpPr>
          <p:cNvPr id="23" name="向右箭號 22"/>
          <p:cNvSpPr/>
          <p:nvPr/>
        </p:nvSpPr>
        <p:spPr>
          <a:xfrm>
            <a:off x="7624708" y="2497843"/>
            <a:ext cx="482139" cy="3906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/>
          <p:cNvSpPr txBox="1"/>
          <p:nvPr/>
        </p:nvSpPr>
        <p:spPr>
          <a:xfrm>
            <a:off x="8790226" y="3738207"/>
            <a:ext cx="1075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Acetic tape</a:t>
            </a:r>
            <a:endParaRPr lang="zh-TW" altLang="en-US" sz="1400" dirty="0"/>
          </a:p>
        </p:txBody>
      </p:sp>
      <p:cxnSp>
        <p:nvCxnSpPr>
          <p:cNvPr id="27" name="直線單箭頭接點 26"/>
          <p:cNvCxnSpPr/>
          <p:nvPr/>
        </p:nvCxnSpPr>
        <p:spPr>
          <a:xfrm flipV="1">
            <a:off x="9536636" y="2497843"/>
            <a:ext cx="483941" cy="12468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10515568" y="2216137"/>
            <a:ext cx="1676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Paste the sponge on the Ferrite core, and then paste the core on the housing</a:t>
            </a:r>
            <a:endParaRPr lang="zh-TW" altLang="en-US" sz="14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33" y="4507090"/>
            <a:ext cx="2592825" cy="1782752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3209692" y="5331455"/>
            <a:ext cx="31466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ALT requested </a:t>
            </a:r>
            <a:r>
              <a:rPr lang="en-US" altLang="zh-CN" sz="1400" dirty="0" smtClean="0"/>
              <a:t>to add gasket between button key and button board, so we made a list of this.</a:t>
            </a:r>
            <a:endParaRPr lang="zh-TW" altLang="en-US" sz="1400" dirty="0"/>
          </a:p>
        </p:txBody>
      </p:sp>
      <p:sp>
        <p:nvSpPr>
          <p:cNvPr id="35" name="矩形 34"/>
          <p:cNvSpPr/>
          <p:nvPr/>
        </p:nvSpPr>
        <p:spPr>
          <a:xfrm>
            <a:off x="329671" y="4095302"/>
            <a:ext cx="19380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Sponge Button key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3712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86" y="2177156"/>
            <a:ext cx="4269685" cy="34574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2" y="491414"/>
            <a:ext cx="9780588" cy="168574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4519" y="171636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34519" y="54028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</a:rPr>
              <a:t>The </a:t>
            </a:r>
            <a:r>
              <a:rPr lang="en-US" altLang="zh-TW" sz="1400" dirty="0">
                <a:latin typeface="Times New Roman" panose="02020603050405020304" pitchFamily="18" charset="0"/>
              </a:rPr>
              <a:t>length of </a:t>
            </a:r>
            <a:r>
              <a:rPr lang="en-US" altLang="zh-TW" sz="1400" dirty="0" smtClean="0">
                <a:latin typeface="Times New Roman" panose="02020603050405020304" pitchFamily="18" charset="0"/>
              </a:rPr>
              <a:t>484.00422.005(10x300x1mm) </a:t>
            </a:r>
            <a:r>
              <a:rPr lang="en-US" altLang="zh-TW" sz="1400" dirty="0">
                <a:latin typeface="Times New Roman" panose="02020603050405020304" pitchFamily="18" charset="0"/>
              </a:rPr>
              <a:t>used in each speaker connector is 150mm (our </a:t>
            </a:r>
            <a:r>
              <a:rPr lang="en-US" altLang="zh-TW" sz="1400" dirty="0" smtClean="0">
                <a:latin typeface="Times New Roman" panose="02020603050405020304" pitchFamily="18" charset="0"/>
              </a:rPr>
              <a:t>factory </a:t>
            </a:r>
            <a:r>
              <a:rPr lang="en-US" altLang="zh-TW" sz="1400" dirty="0">
                <a:latin typeface="Times New Roman" panose="02020603050405020304" pitchFamily="18" charset="0"/>
              </a:rPr>
              <a:t>need to cut it in half for each connector), </a:t>
            </a:r>
            <a:r>
              <a:rPr lang="en-US" altLang="zh-TW" sz="1400" dirty="0"/>
              <a:t>So we add this </a:t>
            </a:r>
            <a:r>
              <a:rPr lang="en-US" altLang="zh-TW" sz="1400" dirty="0" smtClean="0"/>
              <a:t>sponge(10x150x1mm</a:t>
            </a:r>
            <a:r>
              <a:rPr lang="en-US" altLang="zh-TW" sz="1400" dirty="0"/>
              <a:t>, Qty:2 pcs ) for MP that the factory don't need to cut for the last 0.5pcs.</a:t>
            </a:r>
            <a:endParaRPr lang="zh-TW" altLang="en-US" sz="1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2" y="2351815"/>
            <a:ext cx="5701559" cy="28763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34518" y="2496934"/>
            <a:ext cx="149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</a:t>
            </a:r>
            <a:r>
              <a:rPr lang="en-US" altLang="zh-TW" dirty="0" smtClean="0"/>
              <a:t>spec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0411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2064"/>
            <a:ext cx="12050193" cy="841513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1928124"/>
            <a:ext cx="11787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</a:rPr>
              <a:t>05. The T1 samples has no any locate pin, factory is worried that the </a:t>
            </a:r>
            <a:r>
              <a:rPr lang="en-US" altLang="zh-TW" sz="1400" dirty="0" err="1" smtClean="0">
                <a:latin typeface="Times New Roman" panose="02020603050405020304" pitchFamily="18" charset="0"/>
              </a:rPr>
              <a:t>SoC</a:t>
            </a:r>
            <a:r>
              <a:rPr lang="en-US" altLang="zh-TW" sz="1400" dirty="0" smtClean="0">
                <a:latin typeface="Times New Roman" panose="02020603050405020304" pitchFamily="18" charset="0"/>
              </a:rPr>
              <a:t> board will be out of position when locking the screws. So factory suggest to add tow locate pins on bottom cover.</a:t>
            </a:r>
            <a:endParaRPr lang="zh-TW" altLang="en-US" sz="1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01959"/>
            <a:ext cx="12050193" cy="100705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30411" y="3798314"/>
            <a:ext cx="119508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US" altLang="zh-TW" sz="1400" dirty="0">
                <a:latin typeface="Times New Roman" panose="02020603050405020304" pitchFamily="18" charset="0"/>
              </a:rPr>
              <a:t>As discussed before, GASKET_A &amp; GASKET_B which pasted on the BRACKET SIDE LED will paste on the bracket by vendor. Did you inform that to vendor?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438211"/>
            <a:ext cx="12050193" cy="108417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81707" y="5591429"/>
            <a:ext cx="45622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</a:t>
            </a:r>
            <a:r>
              <a:rPr lang="en-US" altLang="zh-TW" sz="1400" dirty="0" smtClean="0">
                <a:latin typeface="Times New Roman" panose="02020603050405020304" pitchFamily="18" charset="0"/>
              </a:rPr>
              <a:t>It’s difficult to assemble because the pin is very tight.</a:t>
            </a:r>
            <a:endParaRPr lang="zh-TW" altLang="en-US" sz="1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66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6837"/>
            <a:ext cx="12036829" cy="107484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Assembly issues from factory</a:t>
            </a:r>
            <a:endParaRPr lang="zh-TW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0" y="2011677"/>
            <a:ext cx="11787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 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About GASKET CASE TOP (10x300mm), our factory need to cut for the last 0.5 pcs, will you update the dimension?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05517"/>
            <a:ext cx="12036829" cy="15589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4342728"/>
            <a:ext cx="66086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 The button is </a:t>
            </a:r>
            <a:r>
              <a:rPr lang="en-US" altLang="zh-CN" sz="14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warpage and we can’t touch the button, is any update of this issues?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58282"/>
            <a:ext cx="12208934" cy="7617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5720030"/>
            <a:ext cx="73235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 Our factory suggest to add protective film on the housing or change the surface treatment.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36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337890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Assembly issues from factory</a:t>
            </a:r>
            <a:endParaRPr lang="zh-TW" altLang="en-US" sz="2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0" y="922867"/>
            <a:ext cx="11909954" cy="87262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1919696"/>
            <a:ext cx="11920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32. The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hole of side LED board is damaged used screw M3*10mm with torque 6~6.6kgf*cm. Can we change the torque to 3.5</a:t>
            </a:r>
            <a:r>
              <a:rPr lang="en-US" altLang="zh-TW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kgf*cm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side LED board?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63" y="2910510"/>
            <a:ext cx="11845388" cy="65129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3668139"/>
            <a:ext cx="11920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33. The</a:t>
            </a:r>
            <a:r>
              <a:rPr lang="zh-TW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screw boss is damaged used screw M3*7mm with torque 3kgf*cm, and it’s OK used screw M3*8mm with torque 3.5kgf*cm,</a:t>
            </a:r>
            <a:r>
              <a:rPr lang="en-US" altLang="zh-CN" sz="1400" dirty="0">
                <a:ea typeface="Microsoft YaHei" panose="020B0503020204020204" pitchFamily="34" charset="-122"/>
              </a:rPr>
              <a:t> please deepen the </a:t>
            </a:r>
            <a:r>
              <a:rPr lang="en-US" altLang="ko-KR" sz="1400" dirty="0"/>
              <a:t>Green Point</a:t>
            </a:r>
            <a:r>
              <a:rPr lang="en-US" altLang="zh-CN" sz="1400" dirty="0" smtClean="0">
                <a:ea typeface="Microsoft YaHei" panose="020B0503020204020204" pitchFamily="34" charset="-122"/>
              </a:rPr>
              <a:t> </a:t>
            </a:r>
            <a:r>
              <a:rPr lang="en-US" altLang="zh-CN" sz="1400" dirty="0">
                <a:ea typeface="Microsoft YaHei" panose="020B0503020204020204" pitchFamily="34" charset="-122"/>
              </a:rPr>
              <a:t>1mm to match the screw </a:t>
            </a:r>
            <a:r>
              <a:rPr lang="en-US" altLang="zh-CN" sz="1400" dirty="0" smtClean="0">
                <a:ea typeface="Microsoft YaHei" panose="020B0503020204020204" pitchFamily="34" charset="-122"/>
              </a:rPr>
              <a:t>M3*8mm. Or </a:t>
            </a:r>
            <a:r>
              <a:rPr lang="en-US" altLang="zh-CN" sz="1400" dirty="0">
                <a:ea typeface="Microsoft YaHei" panose="020B0503020204020204" pitchFamily="34" charset="-122"/>
              </a:rPr>
              <a:t>we need to arrange to separating the SOC board screws driving to two </a:t>
            </a:r>
            <a:r>
              <a:rPr lang="en-US" altLang="zh-CN" sz="1400" dirty="0" smtClean="0">
                <a:ea typeface="Microsoft YaHei" panose="020B0503020204020204" pitchFamily="34" charset="-122"/>
              </a:rPr>
              <a:t>stations.</a:t>
            </a:r>
            <a:endParaRPr lang="zh-TW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51018" y="3266902"/>
            <a:ext cx="149629" cy="11637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3538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397</Words>
  <Application>Microsoft Office PowerPoint</Application>
  <PresentationFormat>寬螢幕</PresentationFormat>
  <Paragraphs>28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5" baseType="lpstr">
      <vt:lpstr>맑은 고딕</vt:lpstr>
      <vt:lpstr>Microsoft YaHei</vt:lpstr>
      <vt:lpstr>宋体</vt:lpstr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76</cp:revision>
  <dcterms:created xsi:type="dcterms:W3CDTF">2018-11-16T05:26:15Z</dcterms:created>
  <dcterms:modified xsi:type="dcterms:W3CDTF">2021-07-22T11:55:38Z</dcterms:modified>
</cp:coreProperties>
</file>